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F326FE-6E33-483E-9C90-4719BDB00E3D}" type="datetimeFigureOut">
              <a:rPr lang="en-US" smtClean="0"/>
              <a:t>1/16/2009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17627-5FD4-4D5D-8FC5-7765C3F5BB4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28FC3B-EDF5-40C9-BD69-7986139A3A50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2AB2F-EC31-4D4F-A6F5-DEECEAAAF296}" type="datetimeFigureOut">
              <a:rPr lang="en-US" smtClean="0"/>
              <a:t>1/16/2009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909DF-7D3E-4106-BE64-EDFE1D5DE21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2AB2F-EC31-4D4F-A6F5-DEECEAAAF296}" type="datetimeFigureOut">
              <a:rPr lang="en-US" smtClean="0"/>
              <a:t>1/16/2009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909DF-7D3E-4106-BE64-EDFE1D5DE21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2AB2F-EC31-4D4F-A6F5-DEECEAAAF296}" type="datetimeFigureOut">
              <a:rPr lang="en-US" smtClean="0"/>
              <a:t>1/16/2009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909DF-7D3E-4106-BE64-EDFE1D5DE21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2AB2F-EC31-4D4F-A6F5-DEECEAAAF296}" type="datetimeFigureOut">
              <a:rPr lang="en-US" smtClean="0"/>
              <a:t>1/16/2009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909DF-7D3E-4106-BE64-EDFE1D5DE21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2AB2F-EC31-4D4F-A6F5-DEECEAAAF296}" type="datetimeFigureOut">
              <a:rPr lang="en-US" smtClean="0"/>
              <a:t>1/16/2009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909DF-7D3E-4106-BE64-EDFE1D5DE21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2AB2F-EC31-4D4F-A6F5-DEECEAAAF296}" type="datetimeFigureOut">
              <a:rPr lang="en-US" smtClean="0"/>
              <a:t>1/16/2009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909DF-7D3E-4106-BE64-EDFE1D5DE21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2AB2F-EC31-4D4F-A6F5-DEECEAAAF296}" type="datetimeFigureOut">
              <a:rPr lang="en-US" smtClean="0"/>
              <a:t>1/16/2009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909DF-7D3E-4106-BE64-EDFE1D5DE21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2AB2F-EC31-4D4F-A6F5-DEECEAAAF296}" type="datetimeFigureOut">
              <a:rPr lang="en-US" smtClean="0"/>
              <a:t>1/16/2009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909DF-7D3E-4106-BE64-EDFE1D5DE21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2AB2F-EC31-4D4F-A6F5-DEECEAAAF296}" type="datetimeFigureOut">
              <a:rPr lang="en-US" smtClean="0"/>
              <a:t>1/16/2009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909DF-7D3E-4106-BE64-EDFE1D5DE21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2AB2F-EC31-4D4F-A6F5-DEECEAAAF296}" type="datetimeFigureOut">
              <a:rPr lang="en-US" smtClean="0"/>
              <a:t>1/16/2009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909DF-7D3E-4106-BE64-EDFE1D5DE21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2AB2F-EC31-4D4F-A6F5-DEECEAAAF296}" type="datetimeFigureOut">
              <a:rPr lang="en-US" smtClean="0"/>
              <a:t>1/16/2009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909DF-7D3E-4106-BE64-EDFE1D5DE21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2AB2F-EC31-4D4F-A6F5-DEECEAAAF296}" type="datetimeFigureOut">
              <a:rPr lang="en-US" smtClean="0"/>
              <a:t>1/16/2009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909DF-7D3E-4106-BE64-EDFE1D5DE21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image" Target="../media/image11.wmf"/><Relationship Id="rId18" Type="http://schemas.openxmlformats.org/officeDocument/2006/relationships/hyperlink" Target="http://images.google.co.uk/imgres?imgurl=http://www.yellowpagecity.com/images/shopping/shoppinggirl.png&amp;imgrefurl=http://www.yellowpagecity.com/Shopping.asp&amp;usg=__wrgDnBFDshNECmG_UNTSqpm2Ins=&amp;h=351&amp;w=367&amp;sz=124&amp;hl=en&amp;start=3&amp;sig2=vpCJIgoM3ddnWf-uX_p1HQ&amp;um=1&amp;tbnid=d-5M2HF4me3SoM:&amp;tbnh=117&amp;tbnw=122&amp;ei=sbFwSenZFYWe-gbPtJ2IBw&amp;prev=/images%3Fq%3Dshopping%26um%3D1%26hl%3Den%26rlz%3D1T4ACAW_enGB308GB308" TargetMode="External"/><Relationship Id="rId3" Type="http://schemas.openxmlformats.org/officeDocument/2006/relationships/image" Target="../media/image1.wmf"/><Relationship Id="rId7" Type="http://schemas.openxmlformats.org/officeDocument/2006/relationships/image" Target="../media/image5.wmf"/><Relationship Id="rId12" Type="http://schemas.openxmlformats.org/officeDocument/2006/relationships/image" Target="../media/image10.wmf"/><Relationship Id="rId1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6" Type="http://schemas.openxmlformats.org/officeDocument/2006/relationships/hyperlink" Target="http://images.google.co.uk/imgres?imgurl=http://www.aloha.com/~lifeguards/beach101801.jpg&amp;imgrefurl=http://www.aloha.com/~lifeguards/bech_dir.html&amp;usg=__DyEK7-V4hV6y3MWhzJAMaoPjOTA=&amp;h=261&amp;w=495&amp;sz=22&amp;hl=en&amp;start=10&amp;sig2=WRFbpINUxDMKS1-DIgPrdQ&amp;um=1&amp;tbnid=NL-1fMjs3zOXHM:&amp;tbnh=69&amp;tbnw=130&amp;ei=jLFwSb3tFM76-QacnIWOBw&amp;prev=/images%3Fq%3Dbeach%26um%3D1%26hl%3Den%26rlz%3D1T4ACAW_enGB308GB308%26sa%3DN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wmf"/><Relationship Id="rId11" Type="http://schemas.openxmlformats.org/officeDocument/2006/relationships/image" Target="../media/image9.wmf"/><Relationship Id="rId5" Type="http://schemas.openxmlformats.org/officeDocument/2006/relationships/image" Target="../media/image3.wmf"/><Relationship Id="rId15" Type="http://schemas.openxmlformats.org/officeDocument/2006/relationships/image" Target="../media/image13.gif"/><Relationship Id="rId10" Type="http://schemas.openxmlformats.org/officeDocument/2006/relationships/image" Target="../media/image8.wmf"/><Relationship Id="rId19" Type="http://schemas.openxmlformats.org/officeDocument/2006/relationships/image" Target="../media/image15.jpeg"/><Relationship Id="rId4" Type="http://schemas.openxmlformats.org/officeDocument/2006/relationships/image" Target="../media/image2.wmf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BD19693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14290"/>
            <a:ext cx="16557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3" name="Picture 5" descr="j01990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857760"/>
            <a:ext cx="1458770" cy="1203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4" name="Picture 6" descr="PE02232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0425" y="2565400"/>
            <a:ext cx="1296988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5" name="Picture 7" descr="j03824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2781300"/>
            <a:ext cx="1223963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7" name="Picture 9" descr="j029575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4663" y="2565400"/>
            <a:ext cx="123348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8" name="Picture 10" descr="j012648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39975" y="2565400"/>
            <a:ext cx="1584325" cy="1314450"/>
          </a:xfrm>
          <a:prstGeom prst="rect">
            <a:avLst/>
          </a:prstGeom>
          <a:noFill/>
        </p:spPr>
      </p:pic>
      <p:pic>
        <p:nvPicPr>
          <p:cNvPr id="73739" name="Picture 11" descr="horseridi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71670" y="4786322"/>
            <a:ext cx="1143008" cy="1143008"/>
          </a:xfrm>
          <a:prstGeom prst="rect">
            <a:avLst/>
          </a:prstGeom>
          <a:noFill/>
        </p:spPr>
      </p:pic>
      <p:pic>
        <p:nvPicPr>
          <p:cNvPr id="73743" name="Picture 15" descr="HH01631_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00760" y="4786322"/>
            <a:ext cx="1143008" cy="1133322"/>
          </a:xfrm>
          <a:prstGeom prst="rect">
            <a:avLst/>
          </a:prstGeom>
          <a:noFill/>
        </p:spPr>
      </p:pic>
      <p:pic>
        <p:nvPicPr>
          <p:cNvPr id="73745" name="Picture 17" descr="j019777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20790039">
            <a:off x="6094499" y="75451"/>
            <a:ext cx="825500" cy="1512887"/>
          </a:xfrm>
          <a:prstGeom prst="rect">
            <a:avLst/>
          </a:prstGeom>
          <a:noFill/>
        </p:spPr>
      </p:pic>
      <p:pic>
        <p:nvPicPr>
          <p:cNvPr id="73746" name="Picture 18" descr="j029215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071934" y="4786321"/>
            <a:ext cx="1214446" cy="1072921"/>
          </a:xfrm>
          <a:prstGeom prst="rect">
            <a:avLst/>
          </a:prstGeom>
          <a:noFill/>
        </p:spPr>
      </p:pic>
      <p:pic>
        <p:nvPicPr>
          <p:cNvPr id="73747" name="Picture 19" descr="j019177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14282" y="214290"/>
            <a:ext cx="1512887" cy="1209675"/>
          </a:xfrm>
          <a:prstGeom prst="rect">
            <a:avLst/>
          </a:prstGeom>
          <a:noFill/>
        </p:spPr>
      </p:pic>
      <p:pic>
        <p:nvPicPr>
          <p:cNvPr id="73748" name="Picture 20" descr="HH01182A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437134" y="4797424"/>
            <a:ext cx="1454454" cy="989029"/>
          </a:xfrm>
          <a:prstGeom prst="rect">
            <a:avLst/>
          </a:prstGeom>
          <a:noFill/>
        </p:spPr>
      </p:pic>
      <p:pic>
        <p:nvPicPr>
          <p:cNvPr id="73749" name="Picture 21" descr="j0336468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24750" y="333375"/>
            <a:ext cx="144145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214282" y="164305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j</a:t>
            </a:r>
            <a:r>
              <a:rPr lang="en-GB" sz="2000" dirty="0" err="1" smtClean="0"/>
              <a:t>ugué</a:t>
            </a:r>
            <a:r>
              <a:rPr lang="en-GB" sz="2000" dirty="0" smtClean="0"/>
              <a:t> al </a:t>
            </a:r>
            <a:r>
              <a:rPr lang="en-GB" sz="2000" dirty="0" err="1" smtClean="0"/>
              <a:t>ajedrez</a:t>
            </a:r>
            <a:endParaRPr lang="en-GB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2000232" y="1714488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/>
              <a:t>j</a:t>
            </a:r>
            <a:r>
              <a:rPr lang="en-GB" sz="2000" dirty="0" err="1" smtClean="0"/>
              <a:t>ugué</a:t>
            </a:r>
            <a:r>
              <a:rPr lang="en-GB" sz="2000" dirty="0" smtClean="0"/>
              <a:t> a </a:t>
            </a:r>
            <a:r>
              <a:rPr lang="en-GB" sz="2000" dirty="0" err="1" smtClean="0"/>
              <a:t>las</a:t>
            </a:r>
            <a:r>
              <a:rPr lang="en-GB" sz="2000" dirty="0" smtClean="0"/>
              <a:t> </a:t>
            </a:r>
            <a:r>
              <a:rPr lang="en-GB" sz="2000" dirty="0" err="1" smtClean="0"/>
              <a:t>cartas</a:t>
            </a:r>
            <a:endParaRPr lang="en-GB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3857620" y="1785926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Fui</a:t>
            </a:r>
            <a:r>
              <a:rPr lang="en-GB" sz="2000" dirty="0" smtClean="0"/>
              <a:t> a la playa</a:t>
            </a:r>
            <a:endParaRPr lang="en-GB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5643570" y="1714488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Fui</a:t>
            </a:r>
            <a:r>
              <a:rPr lang="en-GB" sz="2000" dirty="0" smtClean="0"/>
              <a:t> al cine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7286644" y="1571612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Fui</a:t>
            </a:r>
            <a:r>
              <a:rPr lang="en-GB" sz="2000" dirty="0" smtClean="0"/>
              <a:t> de </a:t>
            </a:r>
            <a:r>
              <a:rPr lang="en-GB" sz="2000" dirty="0" err="1" smtClean="0"/>
              <a:t>pesca</a:t>
            </a:r>
            <a:endParaRPr lang="en-GB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7358082" y="378619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Fui</a:t>
            </a:r>
            <a:r>
              <a:rPr lang="en-GB" sz="2000" dirty="0" smtClean="0"/>
              <a:t> de </a:t>
            </a:r>
            <a:r>
              <a:rPr lang="en-GB" sz="2000" dirty="0" err="1" smtClean="0"/>
              <a:t>compras</a:t>
            </a:r>
            <a:endParaRPr lang="en-GB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214282" y="3929066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toqué</a:t>
            </a:r>
            <a:r>
              <a:rPr lang="en-GB" sz="2000" dirty="0" smtClean="0"/>
              <a:t> la </a:t>
            </a:r>
            <a:r>
              <a:rPr lang="en-GB" sz="2000" dirty="0" err="1" smtClean="0"/>
              <a:t>guitarra</a:t>
            </a:r>
            <a:endParaRPr lang="en-GB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2143108" y="3857628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toqué</a:t>
            </a:r>
            <a:r>
              <a:rPr lang="en-GB" sz="2000" dirty="0" smtClean="0"/>
              <a:t> la </a:t>
            </a:r>
            <a:r>
              <a:rPr lang="en-GB" sz="2000" dirty="0" err="1" smtClean="0"/>
              <a:t>bateria</a:t>
            </a:r>
            <a:endParaRPr lang="en-GB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4000496" y="3929066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Leí</a:t>
            </a:r>
            <a:r>
              <a:rPr lang="en-GB" sz="2000" dirty="0" smtClean="0"/>
              <a:t> un </a:t>
            </a:r>
            <a:r>
              <a:rPr lang="en-GB" sz="2000" dirty="0" err="1" smtClean="0"/>
              <a:t>libro</a:t>
            </a:r>
            <a:endParaRPr lang="en-GB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5786446" y="3929066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Vi la </a:t>
            </a:r>
            <a:r>
              <a:rPr lang="en-GB" sz="2000" dirty="0" err="1" smtClean="0"/>
              <a:t>tele</a:t>
            </a:r>
            <a:endParaRPr lang="en-GB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214282" y="592933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monté</a:t>
            </a:r>
            <a:r>
              <a:rPr lang="en-GB" sz="2000" dirty="0" smtClean="0"/>
              <a:t> en </a:t>
            </a:r>
            <a:r>
              <a:rPr lang="en-GB" sz="2000" dirty="0" err="1" smtClean="0"/>
              <a:t>bicicleta</a:t>
            </a:r>
            <a:endParaRPr lang="en-GB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1928794" y="592933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monté</a:t>
            </a:r>
            <a:r>
              <a:rPr lang="en-GB" sz="2000" dirty="0" smtClean="0"/>
              <a:t> a </a:t>
            </a:r>
            <a:r>
              <a:rPr lang="en-GB" sz="2000" dirty="0" err="1" smtClean="0"/>
              <a:t>caballo</a:t>
            </a:r>
            <a:endParaRPr lang="en-GB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3929058" y="5857892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Hice</a:t>
            </a:r>
            <a:r>
              <a:rPr lang="en-GB" sz="2000" dirty="0" smtClean="0"/>
              <a:t> la vela</a:t>
            </a:r>
            <a:endParaRPr lang="en-GB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5786446" y="592933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Hice</a:t>
            </a:r>
            <a:r>
              <a:rPr lang="en-GB" sz="2000" dirty="0" smtClean="0"/>
              <a:t> el </a:t>
            </a:r>
            <a:r>
              <a:rPr lang="en-GB" sz="2000" dirty="0" err="1" smtClean="0"/>
              <a:t>bricolaje</a:t>
            </a:r>
            <a:endParaRPr lang="en-GB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7286644" y="5857892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saqué</a:t>
            </a:r>
            <a:r>
              <a:rPr lang="en-GB" sz="2000" dirty="0" smtClean="0"/>
              <a:t> </a:t>
            </a:r>
            <a:r>
              <a:rPr lang="en-GB" sz="2000" dirty="0" err="1" smtClean="0"/>
              <a:t>fotos</a:t>
            </a:r>
            <a:endParaRPr lang="en-GB" sz="2000" dirty="0"/>
          </a:p>
        </p:txBody>
      </p:sp>
      <p:pic>
        <p:nvPicPr>
          <p:cNvPr id="6146" name="Picture 2" descr="http://tbn1.google.com/images?q=tbn:NL-1fMjs3zOXHM:http://www.aloha.com/~lifeguards/beach101801.jpg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929057" y="357166"/>
            <a:ext cx="1749711" cy="1143008"/>
          </a:xfrm>
          <a:prstGeom prst="rect">
            <a:avLst/>
          </a:prstGeom>
          <a:noFill/>
        </p:spPr>
      </p:pic>
      <p:pic>
        <p:nvPicPr>
          <p:cNvPr id="6148" name="Picture 4" descr="http://tbn0.google.com/images?q=tbn:d-5M2HF4me3SoM:http://www.yellowpagecity.com/images/shopping/shoppinggirl.png">
            <a:hlinkClick r:id="rId18"/>
          </p:cNvPr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643834" y="2357430"/>
            <a:ext cx="1162050" cy="111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3175</TotalTime>
  <Words>47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122</cp:revision>
  <dcterms:created xsi:type="dcterms:W3CDTF">2009-01-16T09:30:26Z</dcterms:created>
  <dcterms:modified xsi:type="dcterms:W3CDTF">2009-01-18T14:26:05Z</dcterms:modified>
</cp:coreProperties>
</file>